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65" d="100"/>
          <a:sy n="65" d="100"/>
        </p:scale>
        <p:origin x="747" y="9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7990-2DEE-4803-A84A-A4655AF3FEC3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86A9-BC7C-47A1-9616-EA1A7A814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20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7990-2DEE-4803-A84A-A4655AF3FEC3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86A9-BC7C-47A1-9616-EA1A7A814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3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7990-2DEE-4803-A84A-A4655AF3FEC3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86A9-BC7C-47A1-9616-EA1A7A814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2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7990-2DEE-4803-A84A-A4655AF3FEC3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86A9-BC7C-47A1-9616-EA1A7A814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6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7990-2DEE-4803-A84A-A4655AF3FEC3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86A9-BC7C-47A1-9616-EA1A7A814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7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7990-2DEE-4803-A84A-A4655AF3FEC3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86A9-BC7C-47A1-9616-EA1A7A814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6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7990-2DEE-4803-A84A-A4655AF3FEC3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86A9-BC7C-47A1-9616-EA1A7A814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76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7990-2DEE-4803-A84A-A4655AF3FEC3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86A9-BC7C-47A1-9616-EA1A7A814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7990-2DEE-4803-A84A-A4655AF3FEC3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86A9-BC7C-47A1-9616-EA1A7A814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88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7990-2DEE-4803-A84A-A4655AF3FEC3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86A9-BC7C-47A1-9616-EA1A7A814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4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7990-2DEE-4803-A84A-A4655AF3FEC3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86A9-BC7C-47A1-9616-EA1A7A814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6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17990-2DEE-4803-A84A-A4655AF3FEC3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886A9-BC7C-47A1-9616-EA1A7A814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4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606"/>
            <a:ext cx="9503676" cy="55453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922" y="4195916"/>
            <a:ext cx="3355234" cy="2236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34" y="0"/>
            <a:ext cx="5041566" cy="313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12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Britt</dc:creator>
  <cp:lastModifiedBy>Will Britt</cp:lastModifiedBy>
  <cp:revision>1</cp:revision>
  <dcterms:created xsi:type="dcterms:W3CDTF">2016-09-22T19:16:16Z</dcterms:created>
  <dcterms:modified xsi:type="dcterms:W3CDTF">2016-09-22T19:16:39Z</dcterms:modified>
</cp:coreProperties>
</file>